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624"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4BC90FFD-14E9-476A-8F6A-1D74A587C7A7}" type="datetimeFigureOut">
              <a:rPr lang="en-US" smtClean="0"/>
              <a:pPr/>
              <a:t>10/30/2024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039B6805-5E08-435C-A5CE-0EEF6A31532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BC90FFD-14E9-476A-8F6A-1D74A587C7A7}" type="datetimeFigureOut">
              <a:rPr lang="en-US" smtClean="0"/>
              <a:pPr/>
              <a:t>10/30/2024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39B6805-5E08-435C-A5CE-0EEF6A315322}"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BC90FFD-14E9-476A-8F6A-1D74A587C7A7}" type="datetimeFigureOut">
              <a:rPr lang="en-US" smtClean="0"/>
              <a:pPr/>
              <a:t>10/30/2024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39B6805-5E08-435C-A5CE-0EEF6A315322}"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BC90FFD-14E9-476A-8F6A-1D74A587C7A7}" type="datetimeFigureOut">
              <a:rPr lang="en-US" smtClean="0"/>
              <a:pPr/>
              <a:t>10/30/2024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39B6805-5E08-435C-A5CE-0EEF6A315322}"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BC90FFD-14E9-476A-8F6A-1D74A587C7A7}" type="datetimeFigureOut">
              <a:rPr lang="en-US" smtClean="0"/>
              <a:pPr/>
              <a:t>10/30/2024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039B6805-5E08-435C-A5CE-0EEF6A31532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4BC90FFD-14E9-476A-8F6A-1D74A587C7A7}" type="datetimeFigureOut">
              <a:rPr lang="en-US" smtClean="0"/>
              <a:pPr/>
              <a:t>10/30/2024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039B6805-5E08-435C-A5CE-0EEF6A315322}"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BC90FFD-14E9-476A-8F6A-1D74A587C7A7}" type="datetimeFigureOut">
              <a:rPr lang="en-US" smtClean="0"/>
              <a:pPr/>
              <a:t>10/30/2024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039B6805-5E08-435C-A5CE-0EEF6A31532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4BC90FFD-14E9-476A-8F6A-1D74A587C7A7}" type="datetimeFigureOut">
              <a:rPr lang="en-US" smtClean="0"/>
              <a:pPr/>
              <a:t>10/30/2024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39B6805-5E08-435C-A5CE-0EEF6A31532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4BC90FFD-14E9-476A-8F6A-1D74A587C7A7}" type="datetimeFigureOut">
              <a:rPr lang="en-US" smtClean="0"/>
              <a:pPr/>
              <a:t>10/30/2024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039B6805-5E08-435C-A5CE-0EEF6A315322}"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BC90FFD-14E9-476A-8F6A-1D74A587C7A7}" type="datetimeFigureOut">
              <a:rPr lang="en-US" smtClean="0"/>
              <a:pPr/>
              <a:t>10/30/2024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39B6805-5E08-435C-A5CE-0EEF6A31532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BC90FFD-14E9-476A-8F6A-1D74A587C7A7}" type="datetimeFigureOut">
              <a:rPr lang="en-US" smtClean="0"/>
              <a:pPr/>
              <a:t>10/30/2024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39B6805-5E08-435C-A5CE-0EEF6A31532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4BC90FFD-14E9-476A-8F6A-1D74A587C7A7}" type="datetimeFigureOut">
              <a:rPr lang="en-US" smtClean="0"/>
              <a:pPr/>
              <a:t>10/30/2024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39B6805-5E08-435C-A5CE-0EEF6A31532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914400"/>
            <a:ext cx="8305800" cy="1524962"/>
          </a:xfrm>
        </p:spPr>
        <p:txBody>
          <a:bodyPr>
            <a:normAutofit fontScale="90000"/>
          </a:bodyPr>
          <a:lstStyle/>
          <a:p>
            <a:pPr algn="ctr"/>
            <a:r>
              <a:rPr lang="en-US" dirty="0" smtClean="0"/>
              <a:t>BASIC WEBSITE DESIGN COURSE</a:t>
            </a:r>
            <a:endParaRPr lang="en-US" dirty="0"/>
          </a:p>
        </p:txBody>
      </p:sp>
      <p:sp>
        <p:nvSpPr>
          <p:cNvPr id="3" name="Subtitle 2"/>
          <p:cNvSpPr>
            <a:spLocks noGrp="1"/>
          </p:cNvSpPr>
          <p:nvPr>
            <p:ph type="subTitle" idx="1"/>
          </p:nvPr>
        </p:nvSpPr>
        <p:spPr>
          <a:xfrm>
            <a:off x="609600" y="2971800"/>
            <a:ext cx="7772400" cy="1199704"/>
          </a:xfrm>
        </p:spPr>
        <p:txBody>
          <a:bodyPr>
            <a:normAutofit fontScale="92500" lnSpcReduction="10000"/>
          </a:bodyPr>
          <a:lstStyle/>
          <a:p>
            <a:pPr algn="ctr"/>
            <a:r>
              <a:rPr lang="en-US" dirty="0" smtClean="0"/>
              <a:t>Instructors Name</a:t>
            </a:r>
            <a:br>
              <a:rPr lang="en-US" dirty="0" smtClean="0"/>
            </a:br>
            <a:endParaRPr lang="en-US" dirty="0" smtClean="0"/>
          </a:p>
          <a:p>
            <a:pPr algn="ctr"/>
            <a:r>
              <a:rPr lang="en-US" b="1" dirty="0" smtClean="0"/>
              <a:t>PRINCE DAVIDSON .E</a:t>
            </a:r>
            <a:endParaRPr lang="en-US"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ctr"/>
            <a:r>
              <a:rPr lang="en-US" sz="2800" dirty="0" smtClean="0"/>
              <a:t>What is a Website?</a:t>
            </a:r>
          </a:p>
          <a:p>
            <a:pPr algn="ctr">
              <a:buNone/>
            </a:pPr>
            <a:r>
              <a:rPr lang="en-US" sz="1600" dirty="0" smtClean="0"/>
              <a:t>A website is one or more web pages and related content that is identified by a common domain name and published on at least one web server. </a:t>
            </a:r>
            <a:r>
              <a:rPr lang="en-US" sz="1600" dirty="0" smtClean="0"/>
              <a:t/>
            </a:r>
            <a:br>
              <a:rPr lang="en-US" sz="1600" dirty="0" smtClean="0"/>
            </a:br>
            <a:r>
              <a:rPr lang="en-US" sz="1600" dirty="0" smtClean="0"/>
              <a:t/>
            </a:r>
            <a:br>
              <a:rPr lang="en-US" sz="1600" dirty="0" smtClean="0"/>
            </a:br>
            <a:r>
              <a:rPr lang="en-US" sz="1600" dirty="0" smtClean="0"/>
              <a:t>Websites </a:t>
            </a:r>
            <a:r>
              <a:rPr lang="en-US" sz="1600" dirty="0" smtClean="0"/>
              <a:t>are typically dedicated to a particular topic or purpose, such as news, education, commerce, entertainment, or social media.</a:t>
            </a:r>
            <a:br>
              <a:rPr lang="en-US" sz="1600" dirty="0" smtClean="0"/>
            </a:br>
            <a:endParaRPr lang="en-US" sz="1600" dirty="0" smtClean="0"/>
          </a:p>
          <a:p>
            <a:pPr algn="ctr"/>
            <a:r>
              <a:rPr lang="en-US" sz="2800" dirty="0" smtClean="0"/>
              <a:t>Definition of Design</a:t>
            </a:r>
            <a:br>
              <a:rPr lang="en-US" sz="2800" dirty="0" smtClean="0"/>
            </a:br>
            <a:r>
              <a:rPr lang="en-US" sz="1600" dirty="0" smtClean="0"/>
              <a:t>A design is the concept of or proposal for an object, process, or system. The word design refers to something that is or has been intentionally created by a thinking agent.</a:t>
            </a:r>
          </a:p>
          <a:p>
            <a:pPr algn="ctr"/>
            <a:endParaRPr lang="en-US" sz="2800" dirty="0" smtClean="0"/>
          </a:p>
          <a:p>
            <a:pPr algn="ctr"/>
            <a:endParaRPr lang="en-US" sz="2800" dirty="0"/>
          </a:p>
        </p:txBody>
      </p:sp>
      <p:sp>
        <p:nvSpPr>
          <p:cNvPr id="3" name="Title 2"/>
          <p:cNvSpPr>
            <a:spLocks noGrp="1"/>
          </p:cNvSpPr>
          <p:nvPr>
            <p:ph type="title"/>
          </p:nvPr>
        </p:nvSpPr>
        <p:spPr/>
        <p:txBody>
          <a:bodyPr>
            <a:normAutofit fontScale="90000"/>
          </a:bodyPr>
          <a:lstStyle/>
          <a:p>
            <a:r>
              <a:rPr lang="en-US" dirty="0" smtClean="0"/>
              <a:t>INTRODUCTION TO WEB DESIGN</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ctr"/>
            <a:r>
              <a:rPr lang="en-US" sz="2800" dirty="0" smtClean="0"/>
              <a:t>What is web hosting?</a:t>
            </a:r>
          </a:p>
          <a:p>
            <a:pPr algn="ctr">
              <a:buNone/>
            </a:pPr>
            <a:r>
              <a:rPr lang="en-US" sz="1600" dirty="0" smtClean="0"/>
              <a:t>Web hosting is an online service that allows you to publish your website files onto the internet. So, anyone who has access to the internet has access to your website. In practice, it usually refers to the service you get from a web hosting </a:t>
            </a:r>
            <a:r>
              <a:rPr lang="en-US" sz="1600" dirty="0" smtClean="0"/>
              <a:t>provider</a:t>
            </a:r>
            <a:r>
              <a:rPr lang="en-US" sz="1600" dirty="0" smtClean="0"/>
              <a:t/>
            </a:r>
            <a:br>
              <a:rPr lang="en-US" sz="1600" dirty="0" smtClean="0"/>
            </a:br>
            <a:endParaRPr lang="en-US" sz="1600" dirty="0" smtClean="0"/>
          </a:p>
          <a:p>
            <a:pPr algn="ctr"/>
            <a:r>
              <a:rPr lang="en-US" sz="2800" dirty="0" smtClean="0"/>
              <a:t>Web hosting service</a:t>
            </a:r>
          </a:p>
          <a:p>
            <a:pPr algn="ctr"/>
            <a:r>
              <a:rPr lang="en-US" sz="1600" dirty="0" smtClean="0"/>
              <a:t>A web hosting service is a type of Internet hosting service that hosts websites for clients, i.e. it offers the facilities required for them to create and maintain a site and makes it accessible on the World Wide Web. </a:t>
            </a:r>
            <a:r>
              <a:rPr lang="en-US" sz="1600" dirty="0" smtClean="0"/>
              <a:t/>
            </a:r>
            <a:br>
              <a:rPr lang="en-US" sz="1600" dirty="0" smtClean="0"/>
            </a:br>
            <a:endParaRPr lang="en-US" sz="1600" dirty="0" smtClean="0"/>
          </a:p>
          <a:p>
            <a:pPr algn="ctr"/>
            <a:r>
              <a:rPr lang="en-US" dirty="0" smtClean="0"/>
              <a:t>What is a </a:t>
            </a:r>
            <a:r>
              <a:rPr lang="en-US" dirty="0" err="1" smtClean="0"/>
              <a:t>Cpanel</a:t>
            </a:r>
            <a:r>
              <a:rPr lang="en-US" sz="1600" dirty="0" smtClean="0"/>
              <a:t/>
            </a:r>
            <a:br>
              <a:rPr lang="en-US" sz="1600" dirty="0" smtClean="0"/>
            </a:br>
            <a:r>
              <a:rPr lang="en-US" sz="1600" dirty="0" err="1" smtClean="0"/>
              <a:t>cPanel</a:t>
            </a:r>
            <a:r>
              <a:rPr lang="en-US" sz="1600" dirty="0" smtClean="0"/>
              <a:t> is a web hosting control panel that allows users to manage their websites and servers through a graphical interface (GUI)</a:t>
            </a:r>
          </a:p>
          <a:p>
            <a:pPr algn="ctr"/>
            <a:endParaRPr lang="en-US" sz="2800" dirty="0"/>
          </a:p>
        </p:txBody>
      </p:sp>
      <p:sp>
        <p:nvSpPr>
          <p:cNvPr id="3" name="Title 2"/>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ctr"/>
            <a:r>
              <a:rPr lang="en-US" dirty="0" smtClean="0"/>
              <a:t>What is a Domain Name?</a:t>
            </a:r>
            <a:br>
              <a:rPr lang="en-US" dirty="0" smtClean="0"/>
            </a:br>
            <a:r>
              <a:rPr lang="en-US" sz="1600" dirty="0" smtClean="0"/>
              <a:t>A domain name is a unique name that identifies a website or landing page on the internet. It's a human-readable address that's used to access a website by typing it into a browser. </a:t>
            </a:r>
          </a:p>
          <a:p>
            <a:pPr algn="ctr"/>
            <a:endParaRPr lang="en-US" sz="1600" dirty="0" smtClean="0"/>
          </a:p>
          <a:p>
            <a:pPr algn="ctr"/>
            <a:r>
              <a:rPr lang="en-US" dirty="0" smtClean="0"/>
              <a:t>What is a CMS Software</a:t>
            </a:r>
            <a:r>
              <a:rPr lang="en-US" sz="1400" dirty="0" smtClean="0"/>
              <a:t/>
            </a:r>
            <a:br>
              <a:rPr lang="en-US" sz="1400" dirty="0" smtClean="0"/>
            </a:br>
            <a:r>
              <a:rPr lang="en-US" sz="1400" dirty="0" smtClean="0"/>
              <a:t>A content management system (CMS) is a web application or software that manages digital content, allowing multiple contributors to create, edit and publish from a single dashboard. </a:t>
            </a:r>
          </a:p>
          <a:p>
            <a:pPr algn="ctr"/>
            <a:endParaRPr lang="en-US" sz="1400" dirty="0" smtClean="0"/>
          </a:p>
          <a:p>
            <a:pPr algn="ctr"/>
            <a:r>
              <a:rPr lang="en-US" dirty="0" smtClean="0"/>
              <a:t>What is </a:t>
            </a:r>
            <a:r>
              <a:rPr lang="en-US" dirty="0" err="1" smtClean="0"/>
              <a:t>Wordpress</a:t>
            </a:r>
            <a:r>
              <a:rPr lang="en-US" sz="1400" dirty="0" smtClean="0"/>
              <a:t/>
            </a:r>
            <a:br>
              <a:rPr lang="en-US" sz="1400" dirty="0" smtClean="0"/>
            </a:br>
            <a:r>
              <a:rPr lang="en-US" sz="1400" dirty="0" err="1" smtClean="0"/>
              <a:t>WordPress</a:t>
            </a:r>
            <a:r>
              <a:rPr lang="en-US" sz="1400" dirty="0" smtClean="0"/>
              <a:t> is a free, open-source content management system (CMS) that allows users to create and manage websites. It's a popular tool for people who want to build websites and blogs without any coding experience. </a:t>
            </a:r>
            <a:endParaRPr lang="en-US" sz="1400" dirty="0"/>
          </a:p>
        </p:txBody>
      </p:sp>
      <p:sp>
        <p:nvSpPr>
          <p:cNvPr id="3" name="Title 2"/>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ctr"/>
            <a:endParaRPr lang="en-US" sz="2800" dirty="0" smtClean="0"/>
          </a:p>
          <a:p>
            <a:pPr algn="ctr"/>
            <a:endParaRPr lang="en-US" sz="2800" dirty="0" smtClean="0"/>
          </a:p>
          <a:p>
            <a:pPr algn="ctr"/>
            <a:endParaRPr lang="en-US" sz="2800" dirty="0" smtClean="0"/>
          </a:p>
          <a:p>
            <a:pPr algn="ctr"/>
            <a:r>
              <a:rPr lang="en-US" sz="2800" dirty="0" smtClean="0"/>
              <a:t>IN THIS COURSE WE WOULD BE DOING MORE OF PRACTICAL </a:t>
            </a:r>
            <a:endParaRPr lang="en-US" sz="2800" dirty="0"/>
          </a:p>
        </p:txBody>
      </p:sp>
      <p:sp>
        <p:nvSpPr>
          <p:cNvPr id="3" name="Title 2"/>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117</TotalTime>
  <Words>67</Words>
  <Application>Microsoft Office PowerPoint</Application>
  <PresentationFormat>On-screen Show (4:3)</PresentationFormat>
  <Paragraphs>21</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Concourse</vt:lpstr>
      <vt:lpstr>BASIC WEBSITE DESIGN COURSE</vt:lpstr>
      <vt:lpstr>INTRODUCTION TO WEB DESIGN</vt:lpstr>
      <vt:lpstr>Slide 3</vt:lpstr>
      <vt:lpstr>Slide 4</vt:lpstr>
      <vt:lpstr>Slide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WEBSITE DESIGN COURSE</dc:title>
  <dc:creator>Infoquest</dc:creator>
  <cp:lastModifiedBy>Infoquest</cp:lastModifiedBy>
  <cp:revision>6</cp:revision>
  <dcterms:created xsi:type="dcterms:W3CDTF">2024-10-30T21:06:36Z</dcterms:created>
  <dcterms:modified xsi:type="dcterms:W3CDTF">2024-10-30T23:40:46Z</dcterms:modified>
</cp:coreProperties>
</file>